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1"/>
  </p:notesMasterIdLst>
  <p:sldIdLst>
    <p:sldId id="358" r:id="rId2"/>
    <p:sldId id="378" r:id="rId3"/>
    <p:sldId id="379" r:id="rId4"/>
    <p:sldId id="380" r:id="rId5"/>
    <p:sldId id="381" r:id="rId6"/>
    <p:sldId id="382" r:id="rId7"/>
    <p:sldId id="407" r:id="rId8"/>
    <p:sldId id="383" r:id="rId9"/>
    <p:sldId id="384" r:id="rId10"/>
    <p:sldId id="386" r:id="rId11"/>
    <p:sldId id="385" r:id="rId12"/>
    <p:sldId id="387" r:id="rId13"/>
    <p:sldId id="389" r:id="rId14"/>
    <p:sldId id="390" r:id="rId15"/>
    <p:sldId id="391" r:id="rId16"/>
    <p:sldId id="393" r:id="rId17"/>
    <p:sldId id="394" r:id="rId18"/>
    <p:sldId id="395" r:id="rId19"/>
    <p:sldId id="418" r:id="rId20"/>
    <p:sldId id="397" r:id="rId21"/>
    <p:sldId id="411" r:id="rId22"/>
    <p:sldId id="398" r:id="rId23"/>
    <p:sldId id="399" r:id="rId24"/>
    <p:sldId id="400" r:id="rId25"/>
    <p:sldId id="401" r:id="rId26"/>
    <p:sldId id="403" r:id="rId27"/>
    <p:sldId id="412" r:id="rId28"/>
    <p:sldId id="413" r:id="rId29"/>
    <p:sldId id="410" r:id="rId30"/>
    <p:sldId id="414" r:id="rId31"/>
    <p:sldId id="415" r:id="rId32"/>
    <p:sldId id="416" r:id="rId33"/>
    <p:sldId id="405" r:id="rId34"/>
    <p:sldId id="417" r:id="rId35"/>
    <p:sldId id="406" r:id="rId36"/>
    <p:sldId id="404" r:id="rId37"/>
    <p:sldId id="408" r:id="rId38"/>
    <p:sldId id="377" r:id="rId39"/>
    <p:sldId id="37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33" autoAdjust="0"/>
  </p:normalViewPr>
  <p:slideViewPr>
    <p:cSldViewPr>
      <p:cViewPr varScale="1">
        <p:scale>
          <a:sx n="100" d="100"/>
          <a:sy n="100" d="100"/>
        </p:scale>
        <p:origin x="-184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10/12/12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Mass 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18</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’s say that we decide as a team that we want our test breakdown to look like this.  What is the best way to achieve this?  Does it involve developers?  (hint: yes)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testing triangle at many shops would look like this…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sometimes it</a:t>
            </a:r>
            <a:r>
              <a:rPr lang="en-US" baseline="0" dirty="0" smtClean="0"/>
              <a:t> looks like this. Either of these inverted triangles show that the development team is not invested in the testing effort.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28</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30</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32</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Decreased time to get in a new market</a:t>
            </a:r>
          </a:p>
          <a:p>
            <a:r>
              <a:rPr lang="en-US" dirty="0" smtClean="0"/>
              <a:t>QA people moving into SA roles</a:t>
            </a:r>
          </a:p>
          <a:p>
            <a:r>
              <a:rPr lang="en-US" dirty="0" smtClean="0"/>
              <a:t>QA people asking us to automate testing for them</a:t>
            </a:r>
          </a:p>
          <a:p>
            <a:r>
              <a:rPr lang="en-US" dirty="0" smtClean="0"/>
              <a:t>Automated tests driving quality</a:t>
            </a:r>
          </a:p>
          <a:p>
            <a:r>
              <a:rPr lang="en-US" dirty="0" smtClean="0"/>
              <a:t>Rolling out ATDD to other teams</a:t>
            </a:r>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with QA so that we could have less confusion?</a:t>
            </a:r>
            <a:endParaRPr lang="en-US" dirty="0" smtClean="0"/>
          </a:p>
          <a:p>
            <a:r>
              <a:rPr lang="en-US" dirty="0" smtClean="0"/>
              <a:t>- What if we</a:t>
            </a:r>
            <a:r>
              <a:rPr lang="en-US" baseline="0" dirty="0" smtClean="0"/>
              <a:t> tried to get QA to help us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10/12/12</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10/12/12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10/12/12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10/12/12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10/12/12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10/12/12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10/12/12</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10/12/12</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10/12/12</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10/12/12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10/12/12</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10/12/12</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p:txBody>
          <a:bodyPr/>
          <a:lstStyle/>
          <a:p>
            <a:r>
              <a:rPr lang="en-US" dirty="0" smtClean="0"/>
              <a:t>Jon Kruger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lstStyle/>
          <a:p>
            <a:r>
              <a:rPr lang="en-US" dirty="0" smtClean="0"/>
              <a:t>How is QA going to test the feature?</a:t>
            </a:r>
          </a:p>
          <a:p>
            <a:r>
              <a:rPr lang="en-US" dirty="0" smtClean="0"/>
              <a:t>How do I know when I’m done?</a:t>
            </a:r>
          </a:p>
          <a:p>
            <a:r>
              <a:rPr lang="en-US" dirty="0" smtClean="0"/>
              <a:t>How can I help QA?</a:t>
            </a:r>
            <a:endParaRPr lang="en-US" dirty="0"/>
          </a:p>
        </p:txBody>
      </p:sp>
    </p:spTree>
    <p:extLst>
      <p:ext uri="{BB962C8B-B14F-4D97-AF65-F5344CB8AC3E}">
        <p14:creationId xmlns:p14="http://schemas.microsoft.com/office/powerpoint/2010/main" val="230666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70037"/>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automated testing triangle</a:t>
            </a:r>
            <a:endParaRPr lang="en-US" dirty="0"/>
          </a:p>
        </p:txBody>
      </p:sp>
      <p:pic>
        <p:nvPicPr>
          <p:cNvPr id="4" name="Picture 3"/>
          <p:cNvPicPr>
            <a:picLocks noChangeAspect="1"/>
          </p:cNvPicPr>
          <p:nvPr/>
        </p:nvPicPr>
        <p:blipFill>
          <a:blip r:embed="rId3"/>
          <a:stretch>
            <a:fillRect/>
          </a:stretch>
        </p:blipFill>
        <p:spPr>
          <a:xfrm>
            <a:off x="4140200" y="3149600"/>
            <a:ext cx="850900" cy="558800"/>
          </a:xfrm>
          <a:prstGeom prst="rect">
            <a:avLst/>
          </a:prstGeom>
        </p:spPr>
      </p:pic>
      <p:pic>
        <p:nvPicPr>
          <p:cNvPr id="7" name="Content Placeholder 6"/>
          <p:cNvPicPr>
            <a:picLocks noGrp="1" noChangeAspect="1"/>
          </p:cNvPicPr>
          <p:nvPr>
            <p:ph idx="1"/>
          </p:nvPr>
        </p:nvPicPr>
        <p:blipFill>
          <a:blip r:embed="rId4"/>
          <a:srcRect l="-17754" r="-17754"/>
          <a:stretch>
            <a:fillRect/>
          </a:stretch>
        </p:blipFill>
        <p:spPr/>
      </p:pic>
    </p:spTree>
    <p:extLst>
      <p:ext uri="{BB962C8B-B14F-4D97-AF65-F5344CB8AC3E}">
        <p14:creationId xmlns:p14="http://schemas.microsoft.com/office/powerpoint/2010/main" val="31210293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2879350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5457984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 feature?”</a:t>
            </a:r>
            <a:endParaRPr lang="en-US" dirty="0"/>
          </a:p>
        </p:txBody>
      </p:sp>
    </p:spTree>
    <p:extLst>
      <p:ext uri="{BB962C8B-B14F-4D97-AF65-F5344CB8AC3E}">
        <p14:creationId xmlns:p14="http://schemas.microsoft.com/office/powerpoint/2010/main" val="386793040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4" name="Picture Placeholder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71600" y="1524000"/>
            <a:ext cx="6629400" cy="4972050"/>
          </a:xfrm>
          <a:prstGeom prst="rect">
            <a:avLst/>
          </a:prstGeom>
        </p:spPr>
      </p:pic>
    </p:spTree>
    <p:extLst>
      <p:ext uri="{BB962C8B-B14F-4D97-AF65-F5344CB8AC3E}">
        <p14:creationId xmlns:p14="http://schemas.microsoft.com/office/powerpoint/2010/main" val="20568516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a:t>Decreased time to get in a new market</a:t>
            </a:r>
          </a:p>
          <a:p>
            <a:r>
              <a:rPr lang="en-US" dirty="0"/>
              <a:t>QA people moving into </a:t>
            </a:r>
            <a:r>
              <a:rPr lang="en-US" dirty="0" smtClean="0"/>
              <a:t>systems analyst </a:t>
            </a:r>
            <a:r>
              <a:rPr lang="en-US" dirty="0"/>
              <a:t>roles</a:t>
            </a:r>
          </a:p>
          <a:p>
            <a:r>
              <a:rPr lang="en-US" dirty="0"/>
              <a:t>QA people asking us to automate testing for them</a:t>
            </a:r>
          </a:p>
          <a:p>
            <a:r>
              <a:rPr lang="en-US" dirty="0"/>
              <a:t>Automated tests driving quality</a:t>
            </a:r>
          </a:p>
          <a:p>
            <a:r>
              <a:rPr lang="en-US" dirty="0"/>
              <a:t>Rolling out ATDD to 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Show that there is a problem (e.g. lots of time spent fixing bugs)</a:t>
            </a:r>
          </a:p>
          <a:p>
            <a:r>
              <a:rPr lang="en-US" dirty="0" smtClean="0"/>
              <a:t>Help test when QA is behind</a:t>
            </a:r>
          </a:p>
          <a:p>
            <a:r>
              <a:rPr lang="en-US" dirty="0" smtClean="0"/>
              <a:t>Insist on acceptance criteria (even if you have to write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dirty="0" smtClean="0"/>
              <a:t>Slides, code, links:</a:t>
            </a:r>
          </a:p>
          <a:p>
            <a:pPr algn="ctr">
              <a:buNone/>
            </a:pPr>
            <a:r>
              <a:rPr lang="en-US" sz="3600" b="1" dirty="0" smtClean="0"/>
              <a:t>http://</a:t>
            </a:r>
            <a:r>
              <a:rPr lang="en-US" sz="3600" b="1" dirty="0" err="1" smtClean="0"/>
              <a:t>jonkruger.com</a:t>
            </a:r>
            <a:r>
              <a:rPr lang="en-US" sz="3600" b="1" dirty="0" smtClean="0"/>
              <a:t>/</a:t>
            </a:r>
            <a:r>
              <a:rPr lang="en-US" sz="3600" b="1" smtClean="0"/>
              <a:t>, </a:t>
            </a:r>
          </a:p>
          <a:p>
            <a:pPr algn="ctr">
              <a:buNone/>
            </a:pPr>
            <a:r>
              <a:rPr lang="en-US" sz="3600" b="1" smtClean="0"/>
              <a:t>click </a:t>
            </a:r>
            <a:r>
              <a:rPr lang="en-US" sz="3600" b="1" dirty="0" smtClean="0"/>
              <a:t>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1625</TotalTime>
  <Words>2306</Words>
  <Application>Microsoft Macintosh PowerPoint</Application>
  <PresentationFormat>On-screen Show (4:3)</PresentationFormat>
  <Paragraphs>216</Paragraphs>
  <Slides>39</Slides>
  <Notes>32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Human</vt:lpstr>
      <vt:lpstr>A Whole Team Approach To Testing</vt:lpstr>
      <vt:lpstr>Dude, this isn’t a QA conference</vt:lpstr>
      <vt:lpstr>PowerPoint Presentation</vt:lpstr>
      <vt:lpstr>PowerPoint Presentation</vt:lpstr>
      <vt:lpstr>PowerPoint Presentation</vt:lpstr>
      <vt:lpstr>PowerPoint Presentation</vt:lpstr>
      <vt:lpstr>QA death march</vt:lpstr>
      <vt:lpstr>What are we building?</vt:lpstr>
      <vt:lpstr>A new way forward</vt:lpstr>
      <vt:lpstr>QA is not…</vt:lpstr>
      <vt:lpstr>QA is not…</vt:lpstr>
      <vt:lpstr>Working Together</vt:lpstr>
      <vt:lpstr>The Old Way</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The automated testing triangle</vt:lpstr>
      <vt:lpstr>The (not) automated testing triangle</vt:lpstr>
      <vt:lpstr>The (not) automated testing triangle</vt:lpstr>
      <vt:lpstr>“What’s the best way to test this feature?”</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Jon Kruger</cp:lastModifiedBy>
  <cp:revision>185</cp:revision>
  <dcterms:created xsi:type="dcterms:W3CDTF">2009-08-30T02:22:17Z</dcterms:created>
  <dcterms:modified xsi:type="dcterms:W3CDTF">2012-10-13T01:03:54Z</dcterms:modified>
</cp:coreProperties>
</file>